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33"/>
    <a:srgbClr val="50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0" y="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87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B105B-155C-4C0E-BE57-39FD4A434F33}" type="datetimeFigureOut">
              <a:rPr lang="en-US" smtClean="0"/>
              <a:pPr/>
              <a:t>11/20/2015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FC76D-E199-4A44-92A7-069F803E4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400" b="1" strike="noStrike">
                <a:solidFill>
                  <a:schemeClr val="tx2"/>
                </a:solidFill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127766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CFE7-DD93-4706-B007-1573D3867AFC}" type="datetime1">
              <a:rPr lang="en-US" smtClean="0"/>
              <a:pPr/>
              <a:t>11/20/2015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5436096" y="6381328"/>
            <a:ext cx="321477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Student Conference EKA, The University College of Economics and Culture, Riga, Latvia, March 16-17, 2016.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footer_eka_page_fir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024482"/>
            <a:ext cx="9144000" cy="1833518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 flipH="1">
            <a:off x="683568" y="3068960"/>
            <a:ext cx="8460432" cy="0"/>
          </a:xfrm>
          <a:prstGeom prst="line">
            <a:avLst/>
          </a:prstGeom>
          <a:ln w="12700">
            <a:solidFill>
              <a:srgbClr val="505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8" name="Picture 7" descr="footer_eka_page_sec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footer_eka_page_sec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footer_eka_page_sec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rgbClr val="66CC33"/>
                </a:solidFill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footer_eka_page_sec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footer_eka_page_second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rgbClr val="505050"/>
                </a:solidFill>
                <a:latin typeface="Myriad Pro" pitchFamily="34" charset="0"/>
              </a:defRPr>
            </a:lvl1pPr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 flipH="1">
            <a:off x="539552" y="1268760"/>
            <a:ext cx="8604448" cy="0"/>
          </a:xfrm>
          <a:prstGeom prst="line">
            <a:avLst/>
          </a:prstGeom>
          <a:ln w="12700">
            <a:solidFill>
              <a:srgbClr val="505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5" r:id="rId3"/>
    <p:sldLayoutId id="2147483727" r:id="rId4"/>
    <p:sldLayoutId id="2147483728" r:id="rId5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rgbClr val="505050"/>
          </a:solidFill>
          <a:effectLst/>
          <a:latin typeface="Myriad Pro" pitchFamily="34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rgbClr val="33CCCC"/>
        </a:buClr>
        <a:buSzPct val="68000"/>
        <a:buFont typeface="Wingdings" pitchFamily="2" charset="2"/>
        <a:buChar char="§"/>
        <a:defRPr kumimoji="0" sz="27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rgbClr val="66CC33"/>
        </a:buClr>
        <a:buFont typeface="Arial" pitchFamily="34" charset="0"/>
        <a:buChar char="•"/>
        <a:defRPr kumimoji="0" sz="23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rgbClr val="6699CC"/>
        </a:buClr>
        <a:buSzPct val="100000"/>
        <a:buFont typeface="Wingdings 2"/>
        <a:buChar char=""/>
        <a:defRPr kumimoji="0" sz="21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bg1">
            <a:lumMod val="50000"/>
          </a:schemeClr>
        </a:buClr>
        <a:buFont typeface="Wingdings 2"/>
        <a:buChar char=""/>
        <a:defRPr kumimoji="0" sz="19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bg1">
            <a:lumMod val="50000"/>
          </a:schemeClr>
        </a:buClr>
        <a:buFont typeface="Wingdings 2"/>
        <a:buChar char=""/>
        <a:defRPr kumimoji="0" sz="18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5447025" cy="365125"/>
          </a:xfrm>
        </p:spPr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Student Conference </a:t>
            </a:r>
            <a:r>
              <a:rPr lang="en-US" sz="1200" dirty="0" smtClean="0">
                <a:solidFill>
                  <a:schemeClr val="tx1"/>
                </a:solidFill>
              </a:rPr>
              <a:t>EKA</a:t>
            </a:r>
            <a:r>
              <a:rPr lang="lv-LV" sz="1200" dirty="0" smtClean="0">
                <a:solidFill>
                  <a:schemeClr val="tx1"/>
                </a:solidFill>
              </a:rPr>
              <a:t>/AK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smtClean="0">
                <a:solidFill>
                  <a:schemeClr val="tx1"/>
                </a:solidFill>
              </a:rPr>
              <a:t>The University College of Economics and </a:t>
            </a:r>
            <a:r>
              <a:rPr lang="en-US" sz="1200" dirty="0" smtClean="0">
                <a:solidFill>
                  <a:schemeClr val="tx1"/>
                </a:solidFill>
              </a:rPr>
              <a:t>Culture</a:t>
            </a:r>
            <a:r>
              <a:rPr lang="lv-LV" sz="1200" dirty="0" smtClean="0">
                <a:solidFill>
                  <a:schemeClr val="tx1"/>
                </a:solidFill>
              </a:rPr>
              <a:t>/ Alberta </a:t>
            </a:r>
            <a:r>
              <a:rPr lang="lv-LV" sz="1200" dirty="0" err="1" smtClean="0">
                <a:solidFill>
                  <a:schemeClr val="tx1"/>
                </a:solidFill>
              </a:rPr>
              <a:t>College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smtClean="0">
                <a:solidFill>
                  <a:schemeClr val="tx1"/>
                </a:solidFill>
              </a:rPr>
              <a:t>Riga, Latvia, March 16-17, 2016.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KA Custom">
      <a:dk1>
        <a:srgbClr val="505050"/>
      </a:dk1>
      <a:lt1>
        <a:sysClr val="window" lastClr="FFFFFF"/>
      </a:lt1>
      <a:dk2>
        <a:srgbClr val="464646"/>
      </a:dk2>
      <a:lt2>
        <a:srgbClr val="FFFFFF"/>
      </a:lt2>
      <a:accent1>
        <a:srgbClr val="66CC33"/>
      </a:accent1>
      <a:accent2>
        <a:srgbClr val="B4E3F6"/>
      </a:accent2>
      <a:accent3>
        <a:srgbClr val="6699CC"/>
      </a:accent3>
      <a:accent4>
        <a:srgbClr val="A9A9A9"/>
      </a:accent4>
      <a:accent5>
        <a:srgbClr val="53A62A"/>
      </a:accent5>
      <a:accent6>
        <a:srgbClr val="3D7BB9"/>
      </a:accent6>
      <a:hlink>
        <a:srgbClr val="1A9CD0"/>
      </a:hlink>
      <a:folHlink>
        <a:srgbClr val="BFBFB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25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2014-05-22T09:50:29Z</dcterms:created>
  <dcterms:modified xsi:type="dcterms:W3CDTF">2015-11-20T11:57:57Z</dcterms:modified>
</cp:coreProperties>
</file>